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6" d="100"/>
          <a:sy n="66" d="100"/>
        </p:scale>
        <p:origin x="15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3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xmlns=""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4.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normAutofit/>
          </a:bodyPr>
          <a:lstStyle/>
          <a:p>
            <a:r>
              <a:rPr lang="en-US" dirty="0"/>
              <a:t>Fresh  Grads – Group Project</a:t>
            </a:r>
          </a:p>
          <a:p>
            <a:r>
              <a:rPr lang="en-US" dirty="0"/>
              <a:t>Blog application</a:t>
            </a:r>
          </a:p>
        </p:txBody>
      </p:sp>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7269162" cy="6181724"/>
          </a:xfrm>
        </p:spPr>
        <p:txBody>
          <a:bodyPr/>
          <a:lstStyle/>
          <a:p>
            <a:r>
              <a:rPr lang="en-US" dirty="0"/>
              <a:t>To Create an Blogging Application like Reddit. Different users are : </a:t>
            </a:r>
          </a:p>
          <a:p>
            <a:pPr marL="285750" indent="-285750">
              <a:buFont typeface="Arial" panose="020B0604020202020204" pitchFamily="34" charset="0"/>
              <a:buChar char="•"/>
            </a:pPr>
            <a:r>
              <a:rPr lang="en-US" dirty="0" err="1"/>
              <a:t>SuperUser</a:t>
            </a:r>
            <a:r>
              <a:rPr lang="en-US" dirty="0"/>
              <a:t> or Admin</a:t>
            </a:r>
          </a:p>
          <a:p>
            <a:pPr marL="285750" indent="-285750">
              <a:buFont typeface="Arial" panose="020B0604020202020204" pitchFamily="34" charset="0"/>
              <a:buChar char="•"/>
            </a:pPr>
            <a:r>
              <a:rPr lang="en-US" dirty="0"/>
              <a:t>Moderator</a:t>
            </a:r>
          </a:p>
          <a:p>
            <a:pPr marL="285750" indent="-285750">
              <a:buFont typeface="Arial" panose="020B0604020202020204" pitchFamily="34" charset="0"/>
              <a:buChar char="•"/>
            </a:pPr>
            <a:r>
              <a:rPr lang="en-US" dirty="0"/>
              <a:t>Blogger</a:t>
            </a:r>
          </a:p>
          <a:p>
            <a:r>
              <a:rPr lang="en-US" dirty="0"/>
              <a:t>Admin should be able to create and manage communities</a:t>
            </a:r>
          </a:p>
          <a:p>
            <a:r>
              <a:rPr lang="en-US" dirty="0"/>
              <a:t>Moderator should be able to shadow a content from being published if the post  doesn’t meet the </a:t>
            </a:r>
            <a:r>
              <a:rPr lang="en-US" dirty="0" err="1"/>
              <a:t>postAllowedRules</a:t>
            </a:r>
            <a:endParaRPr lang="en-IN" dirty="0"/>
          </a:p>
          <a:p>
            <a:r>
              <a:rPr lang="en-IN" dirty="0"/>
              <a:t>Blogger should be able to register himself/herself. Blogger should be able to :</a:t>
            </a:r>
          </a:p>
          <a:p>
            <a:pPr marL="285750" indent="-285750">
              <a:buFont typeface="Arial" panose="020B0604020202020204" pitchFamily="34" charset="0"/>
              <a:buChar char="•"/>
            </a:pPr>
            <a:r>
              <a:rPr lang="en-IN" dirty="0"/>
              <a:t>Search on communities , create a post (</a:t>
            </a:r>
            <a:r>
              <a:rPr lang="en-IN" dirty="0" err="1"/>
              <a:t>text,video,link,poll</a:t>
            </a:r>
            <a:r>
              <a:rPr lang="en-IN" dirty="0"/>
              <a:t>)</a:t>
            </a:r>
          </a:p>
          <a:p>
            <a:pPr marL="285750" indent="-285750">
              <a:buFont typeface="Arial" panose="020B0604020202020204" pitchFamily="34" charset="0"/>
              <a:buChar char="•"/>
            </a:pPr>
            <a:r>
              <a:rPr lang="en-IN" dirty="0"/>
              <a:t> comment on the other posts of the community of which he/she is a part of. </a:t>
            </a:r>
          </a:p>
          <a:p>
            <a:pPr marL="285750" indent="-285750">
              <a:buFont typeface="Arial" panose="020B0604020202020204" pitchFamily="34" charset="0"/>
              <a:buChar char="•"/>
            </a:pPr>
            <a:r>
              <a:rPr lang="en-IN" dirty="0"/>
              <a:t>Upvote or downvote other posts</a:t>
            </a:r>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a:t> Design </a:t>
            </a:r>
          </a:p>
          <a:p>
            <a:pPr marL="806450" lvl="2" indent="-342900">
              <a:buFont typeface="+mj-lt"/>
              <a:buAutoNum type="arabicPeriod"/>
            </a:pPr>
            <a:r>
              <a:rPr lang="en-US" dirty="0"/>
              <a:t>Generate the skeleton as per class design provided</a:t>
            </a:r>
          </a:p>
          <a:p>
            <a:pPr marL="342900" indent="-342900">
              <a:buFont typeface="+mj-lt"/>
              <a:buAutoNum type="arabicPeriod"/>
            </a:pPr>
            <a:endParaRPr lang="en-US" dirty="0"/>
          </a:p>
          <a:p>
            <a:pPr marL="342900" indent="-342900">
              <a:buFont typeface="+mj-lt"/>
              <a:buAutoNum type="arabicPeriod"/>
            </a:pPr>
            <a:r>
              <a:rPr lang="en-US" dirty="0"/>
              <a:t>TDD approach</a:t>
            </a:r>
          </a:p>
          <a:p>
            <a:pPr marL="806450" lvl="2" indent="-342900">
              <a:buFont typeface="+mj-lt"/>
              <a:buAutoNum type="arabicPeriod"/>
            </a:pPr>
            <a:r>
              <a:rPr lang="en-US" dirty="0"/>
              <a:t>Identify test cases for each module</a:t>
            </a:r>
          </a:p>
          <a:p>
            <a:pPr marL="806450" lvl="2" indent="-342900">
              <a:buFont typeface="+mj-lt"/>
              <a:buAutoNum type="arabicPeriod"/>
            </a:pPr>
            <a:r>
              <a:rPr lang="en-US" dirty="0"/>
              <a:t>Write Failing Test cases</a:t>
            </a:r>
          </a:p>
          <a:p>
            <a:pPr marL="806450" lvl="2" indent="-342900">
              <a:buFont typeface="+mj-lt"/>
              <a:buAutoNum type="arabicPeriod"/>
            </a:pPr>
            <a:r>
              <a:rPr lang="en-US" dirty="0"/>
              <a:t>Convert the Test Cases in GREEN</a:t>
            </a:r>
          </a:p>
          <a:p>
            <a:pPr marL="342900" indent="-342900">
              <a:buFont typeface="+mj-lt"/>
              <a:buAutoNum type="arabicPeriod"/>
            </a:pPr>
            <a:endParaRPr lang="en-US" dirty="0"/>
          </a:p>
          <a:p>
            <a:pPr marL="342900" indent="-342900">
              <a:buFont typeface="+mj-lt"/>
              <a:buAutoNum type="arabicPeriod"/>
            </a:pPr>
            <a:r>
              <a:rPr lang="en-US" dirty="0"/>
              <a:t>Implement the case study in incremental manner</a:t>
            </a:r>
          </a:p>
          <a:p>
            <a:endParaRPr lang="en-US" dirty="0"/>
          </a:p>
          <a:p>
            <a:endParaRPr lang="en-US" dirty="0"/>
          </a:p>
          <a:p>
            <a:r>
              <a:rPr lang="en-US" dirty="0"/>
              <a:t> </a:t>
            </a:r>
          </a:p>
        </p:txBody>
      </p:sp>
    </p:spTree>
    <p:extLst>
      <p:ext uri="{BB962C8B-B14F-4D97-AF65-F5344CB8AC3E}">
        <p14:creationId xmlns:p14="http://schemas.microsoft.com/office/powerpoint/2010/main" val="670880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4025153"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PostCreationModule</a:t>
            </a:r>
          </a:p>
        </p:txBody>
      </p:sp>
      <p:sp>
        <p:nvSpPr>
          <p:cNvPr id="33" name="Oval 20">
            <a:extLst>
              <a:ext uri="{FF2B5EF4-FFF2-40B4-BE49-F238E27FC236}">
                <a16:creationId xmlns:a16="http://schemas.microsoft.com/office/drawing/2014/main" id="{704A5916-FAB5-47B8-ADED-506C29D2DF88}"/>
              </a:ext>
            </a:extLst>
          </p:cNvPr>
          <p:cNvSpPr/>
          <p:nvPr/>
        </p:nvSpPr>
        <p:spPr>
          <a:xfrm>
            <a:off x="1470682"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ModeratorModule</a:t>
            </a:r>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Admin Module</a:t>
            </a:r>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Login Module</a:t>
            </a:r>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549984" y="1290165"/>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BloggerModule</a:t>
            </a:r>
          </a:p>
        </p:txBody>
      </p:sp>
      <p:sp>
        <p:nvSpPr>
          <p:cNvPr id="11" name="Oval 20">
            <a:extLst>
              <a:ext uri="{FF2B5EF4-FFF2-40B4-BE49-F238E27FC236}">
                <a16:creationId xmlns:a16="http://schemas.microsoft.com/office/drawing/2014/main" id="{1351F80D-EFB6-4890-B8A4-A3688AF96054}"/>
              </a:ext>
            </a:extLst>
          </p:cNvPr>
          <p:cNvSpPr/>
          <p:nvPr/>
        </p:nvSpPr>
        <p:spPr>
          <a:xfrm>
            <a:off x="6579624" y="384073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SearchModule</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11" name="Picture 10">
            <a:extLst>
              <a:ext uri="{FF2B5EF4-FFF2-40B4-BE49-F238E27FC236}">
                <a16:creationId xmlns:a16="http://schemas.microsoft.com/office/drawing/2014/main" id="{FDCEAA1F-436E-47E5-9633-6814BBE66993}"/>
              </a:ext>
            </a:extLst>
          </p:cNvPr>
          <p:cNvPicPr>
            <a:picLocks noChangeAspect="1"/>
          </p:cNvPicPr>
          <p:nvPr/>
        </p:nvPicPr>
        <p:blipFill rotWithShape="1">
          <a:blip r:embed="rId2"/>
          <a:srcRect l="3711" t="12771" r="21447" b="7229"/>
          <a:stretch/>
        </p:blipFill>
        <p:spPr>
          <a:xfrm>
            <a:off x="452387" y="875899"/>
            <a:ext cx="9124750" cy="5486400"/>
          </a:xfrm>
          <a:prstGeom prst="rect">
            <a:avLst/>
          </a:prstGeom>
        </p:spPr>
      </p:pic>
    </p:spTree>
    <p:extLst>
      <p:ext uri="{BB962C8B-B14F-4D97-AF65-F5344CB8AC3E}">
        <p14:creationId xmlns:p14="http://schemas.microsoft.com/office/powerpoint/2010/main" val="2374304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7" name="Picture 6" descr="A picture containing diagram&#10;&#10;Description automatically generated">
            <a:extLst>
              <a:ext uri="{FF2B5EF4-FFF2-40B4-BE49-F238E27FC236}">
                <a16:creationId xmlns:a16="http://schemas.microsoft.com/office/drawing/2014/main" id="{B1202042-77D6-4CB5-B15C-7F180C1A5055}"/>
              </a:ext>
            </a:extLst>
          </p:cNvPr>
          <p:cNvPicPr>
            <a:picLocks noChangeAspect="1"/>
          </p:cNvPicPr>
          <p:nvPr/>
        </p:nvPicPr>
        <p:blipFill rotWithShape="1">
          <a:blip r:embed="rId2">
            <a:extLst>
              <a:ext uri="{28A0092B-C50C-407E-A947-70E740481C1C}">
                <a14:useLocalDpi xmlns:a14="http://schemas.microsoft.com/office/drawing/2010/main" val="0"/>
              </a:ext>
            </a:extLst>
          </a:blip>
          <a:srcRect l="5527" t="45255" r="2184" b="26053"/>
          <a:stretch/>
        </p:blipFill>
        <p:spPr>
          <a:xfrm>
            <a:off x="673768" y="3118585"/>
            <a:ext cx="11251933" cy="1876927"/>
          </a:xfrm>
          <a:prstGeom prst="rect">
            <a:avLst/>
          </a:prstGeom>
        </p:spPr>
      </p:pic>
    </p:spTree>
    <p:extLst>
      <p:ext uri="{BB962C8B-B14F-4D97-AF65-F5344CB8AC3E}">
        <p14:creationId xmlns:p14="http://schemas.microsoft.com/office/powerpoint/2010/main" val="57345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Picture 5" descr="A picture containing qr code&#10;&#10;Description automatically generated">
            <a:extLst>
              <a:ext uri="{FF2B5EF4-FFF2-40B4-BE49-F238E27FC236}">
                <a16:creationId xmlns:a16="http://schemas.microsoft.com/office/drawing/2014/main" id="{AF0F219A-9568-4680-B150-F073F2173809}"/>
              </a:ext>
            </a:extLst>
          </p:cNvPr>
          <p:cNvPicPr>
            <a:picLocks noChangeAspect="1"/>
          </p:cNvPicPr>
          <p:nvPr/>
        </p:nvPicPr>
        <p:blipFill rotWithShape="1">
          <a:blip r:embed="rId2">
            <a:extLst>
              <a:ext uri="{28A0092B-C50C-407E-A947-70E740481C1C}">
                <a14:useLocalDpi xmlns:a14="http://schemas.microsoft.com/office/drawing/2010/main" val="0"/>
              </a:ext>
            </a:extLst>
          </a:blip>
          <a:srcRect l="6000" t="32013" r="1868" b="35911"/>
          <a:stretch/>
        </p:blipFill>
        <p:spPr>
          <a:xfrm>
            <a:off x="731520" y="2252311"/>
            <a:ext cx="11232682" cy="2098307"/>
          </a:xfrm>
          <a:prstGeom prst="rect">
            <a:avLst/>
          </a:prstGeom>
        </p:spPr>
      </p:pic>
    </p:spTree>
    <p:extLst>
      <p:ext uri="{BB962C8B-B14F-4D97-AF65-F5344CB8AC3E}">
        <p14:creationId xmlns:p14="http://schemas.microsoft.com/office/powerpoint/2010/main" val="413376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BEC95F5B-AB35-40B8-B7CD-290AC6E928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11645</TotalTime>
  <Words>198</Words>
  <Application>Microsoft Office PowerPoint</Application>
  <PresentationFormat>Widescreen</PresentationFormat>
  <Paragraphs>45</Paragraphs>
  <Slides>10</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10</vt:i4>
      </vt:variant>
    </vt:vector>
  </HeadingPairs>
  <TitlesOfParts>
    <vt:vector size="22" baseType="lpstr">
      <vt:lpstr>Arial</vt:lpstr>
      <vt:lpstr>Calibri</vt:lpstr>
      <vt:lpstr>Georgia</vt:lpstr>
      <vt:lpstr>Segoe UI</vt:lpstr>
      <vt:lpstr>Times New Roman</vt:lpstr>
      <vt:lpstr>Verdana</vt:lpstr>
      <vt:lpstr>Wingdings</vt:lpstr>
      <vt:lpstr>Capgemini 2017_Cover slides</vt:lpstr>
      <vt:lpstr>Content Layouts</vt:lpstr>
      <vt:lpstr>Content and Image Layouts</vt:lpstr>
      <vt:lpstr>Section slides</vt:lpstr>
      <vt:lpstr>1_Content Layouts</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52</cp:revision>
  <dcterms:created xsi:type="dcterms:W3CDTF">2018-05-28T05:37:39Z</dcterms:created>
  <dcterms:modified xsi:type="dcterms:W3CDTF">2020-10-29T05:26:59Z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